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Всемирный день хлеба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16 октября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604808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3" y="982133"/>
            <a:ext cx="9702112" cy="4893206"/>
          </a:xfrm>
        </p:spPr>
      </p:pic>
    </p:spTree>
    <p:extLst>
      <p:ext uri="{BB962C8B-B14F-4D97-AF65-F5344CB8AC3E}">
        <p14:creationId xmlns:p14="http://schemas.microsoft.com/office/powerpoint/2010/main" val="2822828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7" y="982133"/>
            <a:ext cx="9893643" cy="4893206"/>
          </a:xfrm>
        </p:spPr>
      </p:pic>
    </p:spTree>
    <p:extLst>
      <p:ext uri="{BB962C8B-B14F-4D97-AF65-F5344CB8AC3E}">
        <p14:creationId xmlns:p14="http://schemas.microsoft.com/office/powerpoint/2010/main" val="122745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3" y="982133"/>
            <a:ext cx="9601196" cy="4893206"/>
          </a:xfrm>
        </p:spPr>
      </p:pic>
    </p:spTree>
    <p:extLst>
      <p:ext uri="{BB962C8B-B14F-4D97-AF65-F5344CB8AC3E}">
        <p14:creationId xmlns:p14="http://schemas.microsoft.com/office/powerpoint/2010/main" val="3735063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873211"/>
            <a:ext cx="9809203" cy="5002127"/>
          </a:xfrm>
        </p:spPr>
      </p:pic>
    </p:spTree>
    <p:extLst>
      <p:ext uri="{BB962C8B-B14F-4D97-AF65-F5344CB8AC3E}">
        <p14:creationId xmlns:p14="http://schemas.microsoft.com/office/powerpoint/2010/main" val="2559008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Задание</a:t>
            </a:r>
            <a:r>
              <a:rPr lang="ru-RU" dirty="0"/>
              <a:t>: на каждую букву слова «ХЛЕБ» написать слова-ассоциации, связанные с хлебом и его производством.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4413421" cy="3318936"/>
          </a:xfrm>
        </p:spPr>
        <p:txBody>
          <a:bodyPr>
            <a:noAutofit/>
          </a:bodyPr>
          <a:lstStyle/>
          <a:p>
            <a:r>
              <a:rPr lang="ru-RU" sz="4800" dirty="0" smtClean="0"/>
              <a:t>Х</a:t>
            </a:r>
          </a:p>
          <a:p>
            <a:r>
              <a:rPr lang="ru-RU" sz="4800" dirty="0" smtClean="0"/>
              <a:t>Л</a:t>
            </a:r>
          </a:p>
          <a:p>
            <a:r>
              <a:rPr lang="ru-RU" sz="4800" dirty="0" smtClean="0"/>
              <a:t>Е</a:t>
            </a:r>
          </a:p>
          <a:p>
            <a:r>
              <a:rPr lang="ru-RU" sz="4800" dirty="0"/>
              <a:t>Б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35" y="2556932"/>
            <a:ext cx="5296930" cy="358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92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75504"/>
            <a:ext cx="9601196" cy="116977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Станция «Вопросительная»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466335"/>
            <a:ext cx="9601196" cy="4409533"/>
          </a:xfrm>
        </p:spPr>
        <p:txBody>
          <a:bodyPr/>
          <a:lstStyle/>
          <a:p>
            <a:r>
              <a:rPr lang="ru-RU" dirty="0"/>
              <a:t>Назовите хлеб ласково </a:t>
            </a:r>
          </a:p>
          <a:p>
            <a:r>
              <a:rPr lang="ru-RU" dirty="0"/>
              <a:t>Поджаристая часть хлеба </a:t>
            </a:r>
          </a:p>
          <a:p>
            <a:r>
              <a:rPr lang="ru-RU" dirty="0"/>
              <a:t>После его съедания остается только дырка </a:t>
            </a:r>
          </a:p>
          <a:p>
            <a:r>
              <a:rPr lang="ru-RU" dirty="0"/>
              <a:t>Самая маленькая частица хлеба </a:t>
            </a:r>
          </a:p>
          <a:p>
            <a:r>
              <a:rPr lang="ru-RU" dirty="0"/>
              <a:t>Детская хороводная игра, получившая название в честь хлеба </a:t>
            </a:r>
            <a:endParaRPr lang="ru-RU" i="1" dirty="0"/>
          </a:p>
          <a:p>
            <a:r>
              <a:rPr lang="ru-RU" dirty="0"/>
              <a:t>Какой хлеб пекут на пасху? </a:t>
            </a:r>
          </a:p>
          <a:p>
            <a:r>
              <a:rPr lang="ru-RU" dirty="0"/>
              <a:t>Сказочный персонаж из </a:t>
            </a:r>
            <a:r>
              <a:rPr lang="ru-RU" dirty="0" smtClean="0"/>
              <a:t>теста</a:t>
            </a:r>
            <a:endParaRPr lang="ru-RU" dirty="0"/>
          </a:p>
          <a:p>
            <a:r>
              <a:rPr lang="ru-RU" dirty="0"/>
              <a:t>Часть хлеба, которая находится </a:t>
            </a:r>
            <a:r>
              <a:rPr lang="ru-RU" dirty="0" smtClean="0"/>
              <a:t>внутри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049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790832"/>
            <a:ext cx="9601196" cy="508503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Как называется смесь из воды, муки, соли, яиц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/>
              <a:t>Добавляют в тесто, чтобы оно увеличилось в размере </a:t>
            </a:r>
          </a:p>
          <a:p>
            <a:r>
              <a:rPr lang="ru-RU" dirty="0"/>
              <a:t>Как называют хранилище для зерна: эскалатор, элеватор, экскаватор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/>
              <a:t>Чем принято есть хлеб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dirty="0"/>
              <a:t>Как называется старый засохший хлеб? </a:t>
            </a:r>
          </a:p>
          <a:p>
            <a:r>
              <a:rPr lang="ru-RU" dirty="0"/>
              <a:t>Витое хлебное изделие, напоминающее по форме восьмерку </a:t>
            </a:r>
          </a:p>
          <a:p>
            <a:r>
              <a:rPr lang="ru-RU" dirty="0"/>
              <a:t>Плоское изделие из теста, род сладкой лепёшки </a:t>
            </a:r>
          </a:p>
          <a:p>
            <a:r>
              <a:rPr lang="ru-RU" dirty="0"/>
              <a:t>Изготовление какого продукта часто не удается с первой попытки? </a:t>
            </a:r>
          </a:p>
          <a:p>
            <a:r>
              <a:rPr lang="ru-RU" dirty="0"/>
              <a:t>Длинная узкая французская булка </a:t>
            </a:r>
          </a:p>
          <a:p>
            <a:r>
              <a:rPr lang="ru-RU" dirty="0"/>
              <a:t>В перевод с немецкого: хлеб с маслом </a:t>
            </a:r>
          </a:p>
          <a:p>
            <a:r>
              <a:rPr lang="ru-RU" dirty="0"/>
              <a:t>Как правильно надо есть бутерброд по мнению кота </a:t>
            </a:r>
            <a:r>
              <a:rPr lang="ru-RU" dirty="0" err="1"/>
              <a:t>Матроскина</a:t>
            </a:r>
            <a:r>
              <a:rPr lang="ru-RU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06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063" y="2133599"/>
            <a:ext cx="5918992" cy="385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68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Всемирный день хлеба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041" y="650789"/>
            <a:ext cx="7915404" cy="548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375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49" y="551806"/>
            <a:ext cx="9803027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442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982133"/>
            <a:ext cx="9601196" cy="4893206"/>
          </a:xfrm>
        </p:spPr>
      </p:pic>
    </p:spTree>
    <p:extLst>
      <p:ext uri="{BB962C8B-B14F-4D97-AF65-F5344CB8AC3E}">
        <p14:creationId xmlns:p14="http://schemas.microsoft.com/office/powerpoint/2010/main" val="2103515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3" y="982133"/>
            <a:ext cx="9601196" cy="4893206"/>
          </a:xfrm>
        </p:spPr>
      </p:pic>
    </p:spTree>
    <p:extLst>
      <p:ext uri="{BB962C8B-B14F-4D97-AF65-F5344CB8AC3E}">
        <p14:creationId xmlns:p14="http://schemas.microsoft.com/office/powerpoint/2010/main" val="57303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86" y="881449"/>
            <a:ext cx="9835979" cy="4993889"/>
          </a:xfrm>
        </p:spPr>
      </p:pic>
    </p:spTree>
    <p:extLst>
      <p:ext uri="{BB962C8B-B14F-4D97-AF65-F5344CB8AC3E}">
        <p14:creationId xmlns:p14="http://schemas.microsoft.com/office/powerpoint/2010/main" val="1012042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73" y="982133"/>
            <a:ext cx="9726825" cy="4893206"/>
          </a:xfrm>
        </p:spPr>
      </p:pic>
    </p:spTree>
    <p:extLst>
      <p:ext uri="{BB962C8B-B14F-4D97-AF65-F5344CB8AC3E}">
        <p14:creationId xmlns:p14="http://schemas.microsoft.com/office/powerpoint/2010/main" val="4275457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34315"/>
            <a:ext cx="9601196" cy="996778"/>
          </a:xfrm>
        </p:spPr>
        <p:txBody>
          <a:bodyPr>
            <a:normAutofit/>
          </a:bodyPr>
          <a:lstStyle/>
          <a:p>
            <a:r>
              <a:rPr lang="ru-RU" dirty="0" smtClean="0"/>
              <a:t>Викторина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631093"/>
            <a:ext cx="9601196" cy="424477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Какие зерновые культуры выращивают у нас на полях?</a:t>
            </a:r>
          </a:p>
          <a:p>
            <a:pPr lvl="0"/>
            <a:r>
              <a:rPr lang="ru-RU" dirty="0" smtClean="0"/>
              <a:t>В </a:t>
            </a:r>
            <a:r>
              <a:rPr lang="ru-RU" dirty="0"/>
              <a:t>чем отличие пшеницы яровой от пшеницы озимой?</a:t>
            </a:r>
          </a:p>
          <a:p>
            <a:pPr lvl="0"/>
            <a:r>
              <a:rPr lang="ru-RU" dirty="0" smtClean="0"/>
              <a:t>Кто </a:t>
            </a:r>
            <a:r>
              <a:rPr lang="ru-RU" dirty="0"/>
              <a:t>трудится в поле, чтобы вырастить и собрать хлеб</a:t>
            </a:r>
            <a:r>
              <a:rPr lang="ru-RU" dirty="0" smtClean="0"/>
              <a:t>?</a:t>
            </a:r>
          </a:p>
          <a:p>
            <a:pPr lvl="0"/>
            <a:r>
              <a:rPr lang="ru-RU" dirty="0"/>
              <a:t>Как лесные насаждения помогают хлебу?</a:t>
            </a:r>
          </a:p>
          <a:p>
            <a:pPr lvl="0"/>
            <a:r>
              <a:rPr lang="ru-RU" dirty="0" smtClean="0"/>
              <a:t>Когда </a:t>
            </a:r>
            <a:r>
              <a:rPr lang="ru-RU" dirty="0"/>
              <a:t>зерно созревает, его собирают. Куда его везут?</a:t>
            </a:r>
          </a:p>
          <a:p>
            <a:pPr lvl="0"/>
            <a:r>
              <a:rPr lang="ru-RU" dirty="0" smtClean="0"/>
              <a:t>Где </a:t>
            </a:r>
            <a:r>
              <a:rPr lang="ru-RU" dirty="0"/>
              <a:t>зерно превращают в муку?</a:t>
            </a:r>
          </a:p>
          <a:p>
            <a:pPr lvl="0"/>
            <a:r>
              <a:rPr lang="ru-RU" dirty="0" smtClean="0"/>
              <a:t>Что </a:t>
            </a:r>
            <a:r>
              <a:rPr lang="ru-RU" dirty="0"/>
              <a:t>такое мельница</a:t>
            </a:r>
            <a:r>
              <a:rPr lang="ru-RU" dirty="0" smtClean="0"/>
              <a:t>?</a:t>
            </a:r>
          </a:p>
          <a:p>
            <a:pPr lvl="0"/>
            <a:r>
              <a:rPr lang="ru-RU" dirty="0"/>
              <a:t>Знаете ли вы, что такое квашня?</a:t>
            </a:r>
          </a:p>
          <a:p>
            <a:pPr lvl="0"/>
            <a:r>
              <a:rPr lang="ru-RU" dirty="0" smtClean="0"/>
              <a:t>Какое </a:t>
            </a:r>
            <a:r>
              <a:rPr lang="ru-RU" dirty="0"/>
              <a:t>другое название имеет заправленное дрожжами тесто?</a:t>
            </a:r>
          </a:p>
          <a:p>
            <a:pPr lvl="0"/>
            <a:r>
              <a:rPr lang="ru-RU" dirty="0" smtClean="0"/>
              <a:t>Кто </a:t>
            </a:r>
            <a:r>
              <a:rPr lang="ru-RU" dirty="0"/>
              <a:t>этот литературный герой: однажды хозяин приказал: «Как наешься ты своей полбы, собери-ка с чертей оброк мне...» Что такое «полба»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742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914400"/>
            <a:ext cx="5550242" cy="496146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Какой хлеб – черный или белый считают русским национальным хлебом?</a:t>
            </a:r>
          </a:p>
          <a:p>
            <a:pPr lvl="0"/>
            <a:r>
              <a:rPr lang="ru-RU" dirty="0" smtClean="0"/>
              <a:t>Сколько </a:t>
            </a:r>
            <a:r>
              <a:rPr lang="ru-RU" dirty="0"/>
              <a:t>зерен надо для одного батона?</a:t>
            </a:r>
          </a:p>
          <a:p>
            <a:pPr lvl="0"/>
            <a:r>
              <a:rPr lang="ru-RU" dirty="0" smtClean="0"/>
              <a:t>Как </a:t>
            </a:r>
            <a:r>
              <a:rPr lang="ru-RU" dirty="0"/>
              <a:t>называется поле весной?</a:t>
            </a:r>
          </a:p>
          <a:p>
            <a:pPr lvl="0"/>
            <a:r>
              <a:rPr lang="ru-RU" dirty="0" smtClean="0"/>
              <a:t>Что </a:t>
            </a:r>
            <a:r>
              <a:rPr lang="ru-RU" dirty="0"/>
              <a:t>такое «сусек»?</a:t>
            </a:r>
          </a:p>
          <a:p>
            <a:pPr lvl="0"/>
            <a:r>
              <a:rPr lang="ru-RU" dirty="0" smtClean="0"/>
              <a:t>Почему </a:t>
            </a:r>
            <a:r>
              <a:rPr lang="ru-RU" dirty="0"/>
              <a:t>пряник называют «печатным»?</a:t>
            </a:r>
          </a:p>
          <a:p>
            <a:pPr lvl="0"/>
            <a:r>
              <a:rPr lang="ru-RU" dirty="0" smtClean="0"/>
              <a:t>Какой </a:t>
            </a:r>
            <a:r>
              <a:rPr lang="ru-RU" dirty="0"/>
              <a:t>хлеб пекут на Пасху?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643" y="2313003"/>
            <a:ext cx="4343694" cy="356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617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</TotalTime>
  <Words>203</Words>
  <Application>Microsoft Office PowerPoint</Application>
  <PresentationFormat>Широкоэкранный</PresentationFormat>
  <Paragraphs>47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Garamond</vt:lpstr>
      <vt:lpstr>Натуральные материалы</vt:lpstr>
      <vt:lpstr>Всемирный день хлеба</vt:lpstr>
      <vt:lpstr>Всемирный день хлеба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Викторина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Задание: на каждую букву слова «ХЛЕБ» написать слова-ассоциации, связанные с хлебом и его производством. </vt:lpstr>
      <vt:lpstr>Станция «Вопросительная» 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Всемирный день хлеба</dc:title>
  <dc:creator>Моноблок</dc:creator>
  <cp:lastModifiedBy>Моноблок</cp:lastModifiedBy>
  <cp:revision>5</cp:revision>
  <dcterms:created xsi:type="dcterms:W3CDTF">2023-10-10T15:31:34Z</dcterms:created>
  <dcterms:modified xsi:type="dcterms:W3CDTF">2023-10-10T16:17:42Z</dcterms:modified>
</cp:coreProperties>
</file>